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79EE2-FE27-FBAE-715B-127ABED212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AD4AC0-9423-E002-9A6C-2CD3B2F3E6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96F2F-2964-0D80-EDCC-DD7FC9B9A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D48C-0271-43B2-80B4-9D15A8FB4A99}" type="datetimeFigureOut">
              <a:rPr lang="en-CA" smtClean="0"/>
              <a:t>2022-11-26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E755D-BDF6-48C4-63C9-19ABECFEC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A20191-C5DF-0AEE-D23E-77DA50358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DC99-99A0-4B27-A6BF-A778809E65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3942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AE4C6-7093-A202-E855-9DE415F04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218291-4988-709D-F384-A2B7CCDF31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AC8C7A-B5DD-A109-3403-945139759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D48C-0271-43B2-80B4-9D15A8FB4A99}" type="datetimeFigureOut">
              <a:rPr lang="en-CA" smtClean="0"/>
              <a:t>2022-11-26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429640-F182-26F3-DEFC-F6374F4B6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60AECC-22F7-72F2-42CD-671BC4378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DC99-99A0-4B27-A6BF-A778809E65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7014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302910-2336-4800-18BE-D3D8BE0A9C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AF7152-C3AA-56F9-378B-4FF82C7870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A5A72-656C-B015-3291-9B34AD81B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D48C-0271-43B2-80B4-9D15A8FB4A99}" type="datetimeFigureOut">
              <a:rPr lang="en-CA" smtClean="0"/>
              <a:t>2022-11-26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FE773-0A5A-5388-7507-5A9F948D2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52D647-87FF-7768-3AA0-A1A31A12C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DC99-99A0-4B27-A6BF-A778809E65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9304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16D46-3416-0DAA-51FD-EABE13664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05F95-E42C-E197-56FA-36EA4A5AFA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DF9D5-120A-6DC9-58D1-07C054D98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D48C-0271-43B2-80B4-9D15A8FB4A99}" type="datetimeFigureOut">
              <a:rPr lang="en-CA" smtClean="0"/>
              <a:t>2022-11-26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68104B-177E-39B3-8933-7878FAE83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40402-F927-4B9F-7115-433B7FD53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DC99-99A0-4B27-A6BF-A778809E65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7163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D0C2E-D967-1E60-FAB5-9C98BDCCF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83C2E0-14FE-BAA8-C04D-587D8552E2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1995E-C1D4-E246-2227-F0EA47AC7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D48C-0271-43B2-80B4-9D15A8FB4A99}" type="datetimeFigureOut">
              <a:rPr lang="en-CA" smtClean="0"/>
              <a:t>2022-11-26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A90262-8825-FCD0-3E0D-A55779C57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C5F01F-5B70-3AFD-1E10-40F9BD3C4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DC99-99A0-4B27-A6BF-A778809E65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5601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EC9F6-F556-C19F-C291-D17AAF8C7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0FFF7-4B9D-C819-EDC4-86D6F492B8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BA5849-F009-2BFC-A93B-B4C1A9476E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FF9A53-8C1E-6A3A-0E55-447E0BE30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D48C-0271-43B2-80B4-9D15A8FB4A99}" type="datetimeFigureOut">
              <a:rPr lang="en-CA" smtClean="0"/>
              <a:t>2022-11-26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8A564C-0453-A40D-E557-C50C15F14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FA9702-B80E-FAC3-C567-1D2E02B11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DC99-99A0-4B27-A6BF-A778809E65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9625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029B9-7610-AB01-9E5F-1E4FB6AAF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8F8876-6171-5FA9-7A81-2B2C7DE525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A1A0B9-0F3E-1C4D-4CB6-F664C8CF4F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AC72A1-072B-F102-747B-10AF679DE8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57D7F6-4BBE-4134-F711-3925B4903C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79F43B-50F4-4088-A1C1-95F2A423C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D48C-0271-43B2-80B4-9D15A8FB4A99}" type="datetimeFigureOut">
              <a:rPr lang="en-CA" smtClean="0"/>
              <a:t>2022-11-26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45B152-9281-BBD7-AE3C-36EFCE40F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C585E1-65E8-48FA-DF6F-2F2B8E9FF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DC99-99A0-4B27-A6BF-A778809E65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4009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1CAC6-61D8-71DF-2D23-5E97FEFA8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91F99-7EE5-567C-4185-5D6D81266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D48C-0271-43B2-80B4-9D15A8FB4A99}" type="datetimeFigureOut">
              <a:rPr lang="en-CA" smtClean="0"/>
              <a:t>2022-11-26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F9ADCC-2730-DF50-3278-7BD1D8EE3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3AF417-6F72-0C11-A1C0-1E1968F1B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DC99-99A0-4B27-A6BF-A778809E65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4862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639B6C-F259-9F64-288E-7D391760E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D48C-0271-43B2-80B4-9D15A8FB4A99}" type="datetimeFigureOut">
              <a:rPr lang="en-CA" smtClean="0"/>
              <a:t>2022-11-26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1C845A-B4E2-6960-2C3C-7E2D1704F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628AD4-7739-F185-4D96-D3245BC42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DC99-99A0-4B27-A6BF-A778809E65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9842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E9AE5-3404-39AB-51DB-B57619344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CE8A5C-21A4-BBDE-B39A-C4AD85659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7927FA-DB28-F59F-9A22-7C88069C2E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63C4B0-CF0E-2516-9B44-664E466E1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D48C-0271-43B2-80B4-9D15A8FB4A99}" type="datetimeFigureOut">
              <a:rPr lang="en-CA" smtClean="0"/>
              <a:t>2022-11-26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3B9978-A7AF-269B-3BD2-55D31BE27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D88057-9195-D949-ABEC-5E9B3B369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DC99-99A0-4B27-A6BF-A778809E65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0242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2D7A1-2ACC-DB15-E0C9-46D2F91E8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14DBAA-5C1D-5D78-8844-3BF9C20A67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F8EE47-5653-4657-6799-3009C9FBD5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5B6C3B-7D71-0B62-4858-92E0133DE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D48C-0271-43B2-80B4-9D15A8FB4A99}" type="datetimeFigureOut">
              <a:rPr lang="en-CA" smtClean="0"/>
              <a:t>2022-11-26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669D30-2107-69B7-FA0D-B1315F068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1FA54A-EFE4-6F5F-C247-D557D53E7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DC99-99A0-4B27-A6BF-A778809E65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4483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8FB8FA-DB4D-20CF-D278-B5FD30A66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A36019-37B6-4727-3075-77F7BC4565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F8EC1-8797-D7D7-0B9C-AF83A4D324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7D48C-0271-43B2-80B4-9D15A8FB4A99}" type="datetimeFigureOut">
              <a:rPr lang="en-CA" smtClean="0"/>
              <a:t>2022-11-26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AE1E99-80DF-9F00-B59B-780DEB814B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A04131-1E6B-4524-605E-FC7C635716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EDC99-99A0-4B27-A6BF-A778809E65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5848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FCBDCC1-D4EE-F1D2-9DFA-B3D935C2127C}"/>
              </a:ext>
            </a:extLst>
          </p:cNvPr>
          <p:cNvSpPr txBox="1"/>
          <p:nvPr/>
        </p:nvSpPr>
        <p:spPr>
          <a:xfrm>
            <a:off x="3385039" y="4215907"/>
            <a:ext cx="49236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Congratulations to Brian Laight (MD-PhD candidate in Dr. Greer’s lab) for being recognized at the </a:t>
            </a:r>
            <a:r>
              <a:rPr lang="en-CA" dirty="0" err="1"/>
              <a:t>BioCanRx</a:t>
            </a:r>
            <a:r>
              <a:rPr lang="en-CA" dirty="0"/>
              <a:t> Summit for Cancer Immunotherapy in Ottawa for giving the best speed poster presentation entitled “Enhancing anti-cancer immunotherapy by disruption of the non-receptor tyrosine kinase Fes”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4466030-8059-108D-B363-5FDAE18A64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4920" y="489236"/>
            <a:ext cx="4484873" cy="372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422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46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Greer</dc:creator>
  <cp:lastModifiedBy>Peter Greer</cp:lastModifiedBy>
  <cp:revision>1</cp:revision>
  <dcterms:created xsi:type="dcterms:W3CDTF">2022-11-26T19:05:01Z</dcterms:created>
  <dcterms:modified xsi:type="dcterms:W3CDTF">2022-11-26T19:17:59Z</dcterms:modified>
</cp:coreProperties>
</file>